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3" r:id="rId2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1A5E57B-EDCB-4903-BC51-53DAA85D47B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4DEE88-7843-4DFC-9B5F-394AAC3EFE1A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CA5AFA-8E71-492C-BB4E-03906276A85F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F8BB88-F72B-456E-985F-F0012D52D0CB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0EFC3E-7866-4444-B79E-176FF4A48638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19C498-D72E-4650-B075-A49E6AC7E0F3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0FD317-49AE-4ABD-A42F-99923E66693B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76EBCD-CA27-49FE-B8FC-8FD26C59847A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C8D158-3730-418F-847A-EA7D35A4D23A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318B13-F8EF-4265-9D78-BD63865B9FE3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188B43-C1B6-4E44-A5AD-201825DAB9CD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5E73DC-CD5B-4587-9017-5BA3D3C7E308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nb-NO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A82E53F-1579-4B5E-8EC3-FE5D15759EDA}" type="slidenum">
              <a:rPr lang="nb-NO"/>
              <a:pPr/>
              <a:t>‹#›</a:t>
            </a:fld>
            <a:endParaRPr lang="nb-NO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nb-NO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Tema til diskusjon: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Det finnes stimuleringspakker som sonespill, </a:t>
            </a:r>
            <a:r>
              <a:rPr lang="nb-NO" dirty="0" err="1"/>
              <a:t>RBK-Impuls</a:t>
            </a:r>
            <a:r>
              <a:rPr lang="nb-NO" dirty="0"/>
              <a:t>, hospitering, etc. for de ”beste”. Hvordan legge forholdene til rette for at de nest beste skal komme etter?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I pubertetsalderen vokser ungene forskjellig. Hvilke hensyn må vi som ”spillerutviklere” ta dersom vi har fokus på spillerutvikling fremfor tabellresultat?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kk">
  <a:themeElements>
    <a:clrScheme name="Bekk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Bek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k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k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k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k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k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k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k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k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k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101</TotalTime>
  <Words>59</Words>
  <Application>Microsoft Office PowerPoint</Application>
  <PresentationFormat>Skjermfremvisning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Bekk</vt:lpstr>
      <vt:lpstr>Tema til diskusjon:</vt:lpstr>
    </vt:vector>
  </TitlesOfParts>
  <Company>SUEMPOL Norge 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 være en av oss….</dc:title>
  <dc:creator>Ståle Høyem</dc:creator>
  <cp:lastModifiedBy>.</cp:lastModifiedBy>
  <cp:revision>5</cp:revision>
  <dcterms:created xsi:type="dcterms:W3CDTF">2009-09-10T10:34:25Z</dcterms:created>
  <dcterms:modified xsi:type="dcterms:W3CDTF">2009-09-10T18:54:23Z</dcterms:modified>
</cp:coreProperties>
</file>