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61" r:id="rId5"/>
    <p:sldId id="259" r:id="rId6"/>
    <p:sldId id="260" r:id="rId7"/>
    <p:sldId id="263" r:id="rId8"/>
    <p:sldId id="264" r:id="rId9"/>
    <p:sldId id="265" r:id="rId10"/>
    <p:sldId id="268" r:id="rId11"/>
    <p:sldId id="266" r:id="rId12"/>
    <p:sldId id="270" r:id="rId13"/>
    <p:sldId id="269" r:id="rId14"/>
    <p:sldId id="267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3E8C26-1ED9-4555-8D18-9D6B7C88C4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8395E7A-82F6-49C6-B9E4-E693AB91804A}">
      <dgm:prSet phldrT="[Tekst]"/>
      <dgm:spPr/>
      <dgm:t>
        <a:bodyPr/>
        <a:lstStyle/>
        <a:p>
          <a:pPr algn="l"/>
          <a:r>
            <a:rPr lang="nb-NO" dirty="0" smtClean="0"/>
            <a:t>Hovedlag</a:t>
          </a:r>
          <a:endParaRPr lang="nb-NO" dirty="0"/>
        </a:p>
      </dgm:t>
    </dgm:pt>
    <dgm:pt modelId="{F14147E3-E314-4EF8-B4C1-F70D4EFC497B}" type="parTrans" cxnId="{633DB51D-0E1C-4675-8FD5-4AA134FECA97}">
      <dgm:prSet/>
      <dgm:spPr/>
      <dgm:t>
        <a:bodyPr/>
        <a:lstStyle/>
        <a:p>
          <a:endParaRPr lang="nb-NO"/>
        </a:p>
      </dgm:t>
    </dgm:pt>
    <dgm:pt modelId="{E906C8D2-E886-4CE9-A747-98EB8C1DDBB2}" type="sibTrans" cxnId="{633DB51D-0E1C-4675-8FD5-4AA134FECA97}">
      <dgm:prSet/>
      <dgm:spPr/>
      <dgm:t>
        <a:bodyPr/>
        <a:lstStyle/>
        <a:p>
          <a:endParaRPr lang="nb-NO"/>
        </a:p>
      </dgm:t>
    </dgm:pt>
    <dgm:pt modelId="{367D7F9C-60B6-49BE-B828-BF324256961E}">
      <dgm:prSet phldrT="[Tekst]" custT="1"/>
      <dgm:spPr/>
      <dgm:t>
        <a:bodyPr/>
        <a:lstStyle/>
        <a:p>
          <a:r>
            <a:rPr lang="nb-NO" sz="2400" dirty="0" smtClean="0"/>
            <a:t>Fotball </a:t>
          </a:r>
        </a:p>
        <a:p>
          <a:r>
            <a:rPr lang="nb-NO" sz="1400" dirty="0" smtClean="0"/>
            <a:t>846 aktive </a:t>
          </a:r>
          <a:endParaRPr lang="nb-NO" sz="1400" dirty="0"/>
        </a:p>
      </dgm:t>
    </dgm:pt>
    <dgm:pt modelId="{B08F75B9-5053-4027-8CE1-EB3B5CE1103B}" type="parTrans" cxnId="{D92086A7-A99D-4DBB-A99C-8EDE7ADDB34F}">
      <dgm:prSet/>
      <dgm:spPr/>
      <dgm:t>
        <a:bodyPr/>
        <a:lstStyle/>
        <a:p>
          <a:endParaRPr lang="nb-NO" dirty="0"/>
        </a:p>
      </dgm:t>
    </dgm:pt>
    <dgm:pt modelId="{FABC66BA-2221-4D4D-8E83-48F8040D7AEB}" type="sibTrans" cxnId="{D92086A7-A99D-4DBB-A99C-8EDE7ADDB34F}">
      <dgm:prSet/>
      <dgm:spPr/>
      <dgm:t>
        <a:bodyPr/>
        <a:lstStyle/>
        <a:p>
          <a:endParaRPr lang="nb-NO"/>
        </a:p>
      </dgm:t>
    </dgm:pt>
    <dgm:pt modelId="{611C7011-44D0-4315-90DC-B303611B2FFB}">
      <dgm:prSet phldrT="[Tekst]" custT="1"/>
      <dgm:spPr/>
      <dgm:t>
        <a:bodyPr/>
        <a:lstStyle/>
        <a:p>
          <a:r>
            <a:rPr lang="nb-NO" sz="2400" dirty="0" smtClean="0"/>
            <a:t>Håndball </a:t>
          </a:r>
          <a:r>
            <a:rPr lang="nb-NO" sz="1400" dirty="0" smtClean="0"/>
            <a:t>689 aktive</a:t>
          </a:r>
          <a:endParaRPr lang="nb-NO" sz="1400" dirty="0"/>
        </a:p>
      </dgm:t>
    </dgm:pt>
    <dgm:pt modelId="{49D082F5-CF52-43E4-8074-5644125F6D2E}" type="parTrans" cxnId="{24E20085-E6EF-4F13-A0D7-DBF6D8A6C509}">
      <dgm:prSet/>
      <dgm:spPr/>
      <dgm:t>
        <a:bodyPr/>
        <a:lstStyle/>
        <a:p>
          <a:endParaRPr lang="nb-NO" dirty="0"/>
        </a:p>
      </dgm:t>
    </dgm:pt>
    <dgm:pt modelId="{9A87404A-1C54-439E-AFD7-2CC557897691}" type="sibTrans" cxnId="{24E20085-E6EF-4F13-A0D7-DBF6D8A6C509}">
      <dgm:prSet/>
      <dgm:spPr/>
      <dgm:t>
        <a:bodyPr/>
        <a:lstStyle/>
        <a:p>
          <a:endParaRPr lang="nb-NO"/>
        </a:p>
      </dgm:t>
    </dgm:pt>
    <dgm:pt modelId="{B7E4A795-EBD3-421F-A742-5A33B80B1585}">
      <dgm:prSet phldrT="[Tekst]" custT="1"/>
      <dgm:spPr/>
      <dgm:t>
        <a:bodyPr/>
        <a:lstStyle/>
        <a:p>
          <a:r>
            <a:rPr lang="nb-NO" sz="2400" dirty="0" smtClean="0"/>
            <a:t>Friidrett </a:t>
          </a:r>
        </a:p>
        <a:p>
          <a:r>
            <a:rPr lang="nb-NO" sz="1400" dirty="0" smtClean="0"/>
            <a:t>170 aktive</a:t>
          </a:r>
          <a:endParaRPr lang="nb-NO" sz="1400" dirty="0"/>
        </a:p>
      </dgm:t>
    </dgm:pt>
    <dgm:pt modelId="{A380D19B-D601-4954-9ED9-9E4AB22667BD}" type="parTrans" cxnId="{D781B305-B773-4117-BBAA-A7EAEDD89D13}">
      <dgm:prSet/>
      <dgm:spPr/>
      <dgm:t>
        <a:bodyPr/>
        <a:lstStyle/>
        <a:p>
          <a:endParaRPr lang="nb-NO" dirty="0"/>
        </a:p>
      </dgm:t>
    </dgm:pt>
    <dgm:pt modelId="{280EAA21-09B3-4E07-B771-5CA71D84C5C9}" type="sibTrans" cxnId="{D781B305-B773-4117-BBAA-A7EAEDD89D13}">
      <dgm:prSet/>
      <dgm:spPr/>
      <dgm:t>
        <a:bodyPr/>
        <a:lstStyle/>
        <a:p>
          <a:endParaRPr lang="nb-NO"/>
        </a:p>
      </dgm:t>
    </dgm:pt>
    <dgm:pt modelId="{FE42D3B1-3C7A-4429-9EBD-FD4C46A516EF}">
      <dgm:prSet custT="1"/>
      <dgm:spPr/>
      <dgm:t>
        <a:bodyPr/>
        <a:lstStyle/>
        <a:p>
          <a:r>
            <a:rPr lang="nb-NO" sz="2400" dirty="0" smtClean="0"/>
            <a:t>Ski </a:t>
          </a:r>
        </a:p>
        <a:p>
          <a:r>
            <a:rPr lang="nb-NO" sz="1400" dirty="0" smtClean="0"/>
            <a:t>216 aktive</a:t>
          </a:r>
          <a:endParaRPr lang="nb-NO" sz="1400" dirty="0"/>
        </a:p>
      </dgm:t>
    </dgm:pt>
    <dgm:pt modelId="{908085D3-BD2F-4B14-B087-70C441CA8453}" type="parTrans" cxnId="{5DECFA8D-8590-4C83-9377-EA4CC530D5AF}">
      <dgm:prSet/>
      <dgm:spPr/>
      <dgm:t>
        <a:bodyPr/>
        <a:lstStyle/>
        <a:p>
          <a:endParaRPr lang="nb-NO" dirty="0"/>
        </a:p>
      </dgm:t>
    </dgm:pt>
    <dgm:pt modelId="{6BDE5D10-5EA0-45C9-AF5D-2658B1E998A1}" type="sibTrans" cxnId="{5DECFA8D-8590-4C83-9377-EA4CC530D5AF}">
      <dgm:prSet/>
      <dgm:spPr/>
      <dgm:t>
        <a:bodyPr/>
        <a:lstStyle/>
        <a:p>
          <a:endParaRPr lang="nb-NO"/>
        </a:p>
      </dgm:t>
    </dgm:pt>
    <dgm:pt modelId="{020369FE-920F-4D89-9642-0D059A4C8C2A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nb-NO" dirty="0" smtClean="0"/>
            <a:t>Fotball Elite</a:t>
          </a:r>
          <a:endParaRPr lang="nb-NO" dirty="0"/>
        </a:p>
      </dgm:t>
    </dgm:pt>
    <dgm:pt modelId="{0FAFB837-8ADA-45FF-9F67-AFF811E3C620}" type="parTrans" cxnId="{E657E66A-1A93-4307-9BB5-EBA7EEA5B3C0}">
      <dgm:prSet/>
      <dgm:spPr/>
      <dgm:t>
        <a:bodyPr/>
        <a:lstStyle/>
        <a:p>
          <a:endParaRPr lang="nb-NO"/>
        </a:p>
      </dgm:t>
    </dgm:pt>
    <dgm:pt modelId="{36D967F4-8BD2-4DA7-AF86-A867C096EF06}" type="sibTrans" cxnId="{E657E66A-1A93-4307-9BB5-EBA7EEA5B3C0}">
      <dgm:prSet/>
      <dgm:spPr/>
      <dgm:t>
        <a:bodyPr/>
        <a:lstStyle/>
        <a:p>
          <a:endParaRPr lang="nb-NO"/>
        </a:p>
      </dgm:t>
    </dgm:pt>
    <dgm:pt modelId="{30F6DEBF-8657-4281-B79D-6502E556D2F1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nb-NO" dirty="0" smtClean="0"/>
            <a:t>Håndball Elite</a:t>
          </a:r>
          <a:endParaRPr lang="nb-NO" dirty="0"/>
        </a:p>
      </dgm:t>
    </dgm:pt>
    <dgm:pt modelId="{3912512D-6B3D-4C57-A15A-C327984BA6CC}" type="parTrans" cxnId="{1656002C-9CF7-4D6B-A324-8275CF5E8345}">
      <dgm:prSet/>
      <dgm:spPr/>
      <dgm:t>
        <a:bodyPr/>
        <a:lstStyle/>
        <a:p>
          <a:endParaRPr lang="nb-NO"/>
        </a:p>
      </dgm:t>
    </dgm:pt>
    <dgm:pt modelId="{20E19BA2-4734-41CA-8C42-E201C93003D9}" type="sibTrans" cxnId="{1656002C-9CF7-4D6B-A324-8275CF5E8345}">
      <dgm:prSet/>
      <dgm:spPr/>
      <dgm:t>
        <a:bodyPr/>
        <a:lstStyle/>
        <a:p>
          <a:endParaRPr lang="nb-NO"/>
        </a:p>
      </dgm:t>
    </dgm:pt>
    <dgm:pt modelId="{8E5EE0E2-B9F7-499B-A842-7DB649646C18}">
      <dgm:prSet/>
      <dgm:spPr/>
      <dgm:t>
        <a:bodyPr/>
        <a:lstStyle/>
        <a:p>
          <a:r>
            <a:rPr lang="nb-NO" dirty="0" smtClean="0"/>
            <a:t>Strindheim Kunstgress</a:t>
          </a:r>
          <a:endParaRPr lang="nb-NO" dirty="0"/>
        </a:p>
      </dgm:t>
    </dgm:pt>
    <dgm:pt modelId="{0C24E09D-48E9-4B28-BA1D-A50CD3C22CD4}" type="parTrans" cxnId="{2FCB699C-CAD1-4F2E-9BF1-32A77F89FFD5}">
      <dgm:prSet/>
      <dgm:spPr/>
      <dgm:t>
        <a:bodyPr/>
        <a:lstStyle/>
        <a:p>
          <a:endParaRPr lang="nb-NO" dirty="0"/>
        </a:p>
      </dgm:t>
    </dgm:pt>
    <dgm:pt modelId="{09499B85-5B60-4271-B802-34CF48D9786A}" type="sibTrans" cxnId="{2FCB699C-CAD1-4F2E-9BF1-32A77F89FFD5}">
      <dgm:prSet/>
      <dgm:spPr/>
      <dgm:t>
        <a:bodyPr/>
        <a:lstStyle/>
        <a:p>
          <a:endParaRPr lang="nb-NO"/>
        </a:p>
      </dgm:t>
    </dgm:pt>
    <dgm:pt modelId="{8044208A-8B65-4A16-9136-480CE814CF36}" type="pres">
      <dgm:prSet presAssocID="{9A3E8C26-1ED9-4555-8D18-9D6B7C88C4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0E36AE71-31DA-48AA-8C12-B1787BE1910A}" type="pres">
      <dgm:prSet presAssocID="{020369FE-920F-4D89-9642-0D059A4C8C2A}" presName="hierRoot1" presStyleCnt="0">
        <dgm:presLayoutVars>
          <dgm:hierBranch val="init"/>
        </dgm:presLayoutVars>
      </dgm:prSet>
      <dgm:spPr/>
    </dgm:pt>
    <dgm:pt modelId="{7B3F3881-47D8-45BF-9F23-584266FB90B0}" type="pres">
      <dgm:prSet presAssocID="{020369FE-920F-4D89-9642-0D059A4C8C2A}" presName="rootComposite1" presStyleCnt="0"/>
      <dgm:spPr/>
    </dgm:pt>
    <dgm:pt modelId="{806713FA-F490-444F-9A24-3F56CDCE7DD7}" type="pres">
      <dgm:prSet presAssocID="{020369FE-920F-4D89-9642-0D059A4C8C2A}" presName="rootText1" presStyleLbl="node0" presStyleIdx="0" presStyleCnt="3" custLinFactNeighborX="45268" custLinFactNeighborY="-55237">
        <dgm:presLayoutVars>
          <dgm:chPref val="3"/>
        </dgm:presLayoutVars>
      </dgm:prSet>
      <dgm:spPr>
        <a:prstGeom prst="flowChartProcess">
          <a:avLst/>
        </a:prstGeom>
      </dgm:spPr>
      <dgm:t>
        <a:bodyPr/>
        <a:lstStyle/>
        <a:p>
          <a:endParaRPr lang="nb-NO"/>
        </a:p>
      </dgm:t>
    </dgm:pt>
    <dgm:pt modelId="{273E0521-6D5F-47F8-AA2B-551687C46DEE}" type="pres">
      <dgm:prSet presAssocID="{020369FE-920F-4D89-9642-0D059A4C8C2A}" presName="rootConnector1" presStyleLbl="node1" presStyleIdx="0" presStyleCnt="0"/>
      <dgm:spPr/>
      <dgm:t>
        <a:bodyPr/>
        <a:lstStyle/>
        <a:p>
          <a:endParaRPr lang="nb-NO"/>
        </a:p>
      </dgm:t>
    </dgm:pt>
    <dgm:pt modelId="{B3393226-F140-422C-87E5-48D6D1C5FAD3}" type="pres">
      <dgm:prSet presAssocID="{020369FE-920F-4D89-9642-0D059A4C8C2A}" presName="hierChild2" presStyleCnt="0"/>
      <dgm:spPr/>
    </dgm:pt>
    <dgm:pt modelId="{3E3443A3-9286-484D-9153-39329DE876FE}" type="pres">
      <dgm:prSet presAssocID="{020369FE-920F-4D89-9642-0D059A4C8C2A}" presName="hierChild3" presStyleCnt="0"/>
      <dgm:spPr/>
    </dgm:pt>
    <dgm:pt modelId="{4D80D3AA-C392-42F8-84BE-58C61E8A60EE}" type="pres">
      <dgm:prSet presAssocID="{30F6DEBF-8657-4281-B79D-6502E556D2F1}" presName="hierRoot1" presStyleCnt="0">
        <dgm:presLayoutVars>
          <dgm:hierBranch val="init"/>
        </dgm:presLayoutVars>
      </dgm:prSet>
      <dgm:spPr/>
    </dgm:pt>
    <dgm:pt modelId="{C42C450C-CDED-4C1A-B76B-A48DF1292596}" type="pres">
      <dgm:prSet presAssocID="{30F6DEBF-8657-4281-B79D-6502E556D2F1}" presName="rootComposite1" presStyleCnt="0"/>
      <dgm:spPr/>
    </dgm:pt>
    <dgm:pt modelId="{18BD44FB-3D51-43BC-BA09-12810BC72308}" type="pres">
      <dgm:prSet presAssocID="{30F6DEBF-8657-4281-B79D-6502E556D2F1}" presName="rootText1" presStyleLbl="node0" presStyleIdx="1" presStyleCnt="3" custLinFactX="117025" custLinFactNeighborX="200000" custLinFactNeighborY="-5523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0FAAAC6-25B6-4245-92C6-4834F6FCC65D}" type="pres">
      <dgm:prSet presAssocID="{30F6DEBF-8657-4281-B79D-6502E556D2F1}" presName="rootConnector1" presStyleLbl="node1" presStyleIdx="0" presStyleCnt="0"/>
      <dgm:spPr/>
      <dgm:t>
        <a:bodyPr/>
        <a:lstStyle/>
        <a:p>
          <a:endParaRPr lang="nb-NO"/>
        </a:p>
      </dgm:t>
    </dgm:pt>
    <dgm:pt modelId="{01F3D145-AC2B-4B3E-85FA-335F0FA1BDD8}" type="pres">
      <dgm:prSet presAssocID="{30F6DEBF-8657-4281-B79D-6502E556D2F1}" presName="hierChild2" presStyleCnt="0"/>
      <dgm:spPr/>
    </dgm:pt>
    <dgm:pt modelId="{1BE55DE0-C0B9-40DB-A6ED-A4C9C1B19733}" type="pres">
      <dgm:prSet presAssocID="{30F6DEBF-8657-4281-B79D-6502E556D2F1}" presName="hierChild3" presStyleCnt="0"/>
      <dgm:spPr/>
    </dgm:pt>
    <dgm:pt modelId="{6273F4B2-5DC6-4590-B582-B9717CB93637}" type="pres">
      <dgm:prSet presAssocID="{08395E7A-82F6-49C6-B9E4-E693AB91804A}" presName="hierRoot1" presStyleCnt="0">
        <dgm:presLayoutVars>
          <dgm:hierBranch val="init"/>
        </dgm:presLayoutVars>
      </dgm:prSet>
      <dgm:spPr/>
    </dgm:pt>
    <dgm:pt modelId="{0A56F359-2556-4EDC-98A3-2C2AB478A83D}" type="pres">
      <dgm:prSet presAssocID="{08395E7A-82F6-49C6-B9E4-E693AB91804A}" presName="rootComposite1" presStyleCnt="0"/>
      <dgm:spPr/>
    </dgm:pt>
    <dgm:pt modelId="{D2585752-A6E1-4A13-94E7-99503006B8BE}" type="pres">
      <dgm:prSet presAssocID="{08395E7A-82F6-49C6-B9E4-E693AB91804A}" presName="rootText1" presStyleLbl="node0" presStyleIdx="2" presStyleCnt="3" custLinFactNeighborX="-353" custLinFactNeighborY="-4516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5F50A7F-0A6A-4B74-A6FF-590606A50ED0}" type="pres">
      <dgm:prSet presAssocID="{08395E7A-82F6-49C6-B9E4-E693AB91804A}" presName="rootConnector1" presStyleLbl="node1" presStyleIdx="0" presStyleCnt="0"/>
      <dgm:spPr/>
      <dgm:t>
        <a:bodyPr/>
        <a:lstStyle/>
        <a:p>
          <a:endParaRPr lang="nb-NO"/>
        </a:p>
      </dgm:t>
    </dgm:pt>
    <dgm:pt modelId="{60D8C9EC-F11E-42BE-A81C-3C957B69EC23}" type="pres">
      <dgm:prSet presAssocID="{08395E7A-82F6-49C6-B9E4-E693AB91804A}" presName="hierChild2" presStyleCnt="0"/>
      <dgm:spPr/>
    </dgm:pt>
    <dgm:pt modelId="{30B31C4E-A76D-49ED-B3FB-7F84931C0837}" type="pres">
      <dgm:prSet presAssocID="{B08F75B9-5053-4027-8CE1-EB3B5CE1103B}" presName="Name37" presStyleLbl="parChTrans1D2" presStyleIdx="0" presStyleCnt="5"/>
      <dgm:spPr/>
      <dgm:t>
        <a:bodyPr/>
        <a:lstStyle/>
        <a:p>
          <a:endParaRPr lang="nb-NO"/>
        </a:p>
      </dgm:t>
    </dgm:pt>
    <dgm:pt modelId="{59ED198B-83E3-4471-B69E-3D57879F9D38}" type="pres">
      <dgm:prSet presAssocID="{367D7F9C-60B6-49BE-B828-BF324256961E}" presName="hierRoot2" presStyleCnt="0">
        <dgm:presLayoutVars>
          <dgm:hierBranch val="init"/>
        </dgm:presLayoutVars>
      </dgm:prSet>
      <dgm:spPr/>
    </dgm:pt>
    <dgm:pt modelId="{8EE91F0D-BD12-40E7-A8F5-7588DCF8F3D8}" type="pres">
      <dgm:prSet presAssocID="{367D7F9C-60B6-49BE-B828-BF324256961E}" presName="rootComposite" presStyleCnt="0"/>
      <dgm:spPr/>
    </dgm:pt>
    <dgm:pt modelId="{3B32F510-ED7A-4F7F-9D0B-434B95F5790F}" type="pres">
      <dgm:prSet presAssocID="{367D7F9C-60B6-49BE-B828-BF324256961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0ACE621-08AF-44EF-A5E8-48080F21F37B}" type="pres">
      <dgm:prSet presAssocID="{367D7F9C-60B6-49BE-B828-BF324256961E}" presName="rootConnector" presStyleLbl="node2" presStyleIdx="0" presStyleCnt="5"/>
      <dgm:spPr/>
      <dgm:t>
        <a:bodyPr/>
        <a:lstStyle/>
        <a:p>
          <a:endParaRPr lang="nb-NO"/>
        </a:p>
      </dgm:t>
    </dgm:pt>
    <dgm:pt modelId="{2DCEE243-2076-4EC7-B25B-60E5CBDA6FAF}" type="pres">
      <dgm:prSet presAssocID="{367D7F9C-60B6-49BE-B828-BF324256961E}" presName="hierChild4" presStyleCnt="0"/>
      <dgm:spPr/>
    </dgm:pt>
    <dgm:pt modelId="{2D3E0DC7-EB56-4961-9171-B680D4D881F1}" type="pres">
      <dgm:prSet presAssocID="{367D7F9C-60B6-49BE-B828-BF324256961E}" presName="hierChild5" presStyleCnt="0"/>
      <dgm:spPr/>
    </dgm:pt>
    <dgm:pt modelId="{4297B671-88E9-4B7B-910E-CBA646B13FF3}" type="pres">
      <dgm:prSet presAssocID="{49D082F5-CF52-43E4-8074-5644125F6D2E}" presName="Name37" presStyleLbl="parChTrans1D2" presStyleIdx="1" presStyleCnt="5"/>
      <dgm:spPr/>
      <dgm:t>
        <a:bodyPr/>
        <a:lstStyle/>
        <a:p>
          <a:endParaRPr lang="nb-NO"/>
        </a:p>
      </dgm:t>
    </dgm:pt>
    <dgm:pt modelId="{AFF908DA-2E2F-46BC-A2AA-4282BDC88832}" type="pres">
      <dgm:prSet presAssocID="{611C7011-44D0-4315-90DC-B303611B2FFB}" presName="hierRoot2" presStyleCnt="0">
        <dgm:presLayoutVars>
          <dgm:hierBranch val="init"/>
        </dgm:presLayoutVars>
      </dgm:prSet>
      <dgm:spPr/>
    </dgm:pt>
    <dgm:pt modelId="{97F47DE5-2035-4612-A45B-829CC5F057B5}" type="pres">
      <dgm:prSet presAssocID="{611C7011-44D0-4315-90DC-B303611B2FFB}" presName="rootComposite" presStyleCnt="0"/>
      <dgm:spPr/>
    </dgm:pt>
    <dgm:pt modelId="{0AA73FC0-CE2D-4ACD-B1D1-FCC341876097}" type="pres">
      <dgm:prSet presAssocID="{611C7011-44D0-4315-90DC-B303611B2FF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9AEF8A3-C9F9-4E43-85E8-42AA197B16AF}" type="pres">
      <dgm:prSet presAssocID="{611C7011-44D0-4315-90DC-B303611B2FFB}" presName="rootConnector" presStyleLbl="node2" presStyleIdx="1" presStyleCnt="5"/>
      <dgm:spPr/>
      <dgm:t>
        <a:bodyPr/>
        <a:lstStyle/>
        <a:p>
          <a:endParaRPr lang="nb-NO"/>
        </a:p>
      </dgm:t>
    </dgm:pt>
    <dgm:pt modelId="{9EF15227-5AFB-4520-ADDB-662614F93E6F}" type="pres">
      <dgm:prSet presAssocID="{611C7011-44D0-4315-90DC-B303611B2FFB}" presName="hierChild4" presStyleCnt="0"/>
      <dgm:spPr/>
    </dgm:pt>
    <dgm:pt modelId="{59255ADA-FF11-4D2E-B726-BF78EA98F7CA}" type="pres">
      <dgm:prSet presAssocID="{611C7011-44D0-4315-90DC-B303611B2FFB}" presName="hierChild5" presStyleCnt="0"/>
      <dgm:spPr/>
    </dgm:pt>
    <dgm:pt modelId="{ECD367DF-18FA-463D-8CB9-16EABE1244F2}" type="pres">
      <dgm:prSet presAssocID="{A380D19B-D601-4954-9ED9-9E4AB22667BD}" presName="Name37" presStyleLbl="parChTrans1D2" presStyleIdx="2" presStyleCnt="5"/>
      <dgm:spPr/>
      <dgm:t>
        <a:bodyPr/>
        <a:lstStyle/>
        <a:p>
          <a:endParaRPr lang="nb-NO"/>
        </a:p>
      </dgm:t>
    </dgm:pt>
    <dgm:pt modelId="{CD511C32-53EF-463E-B5B0-4B497596A836}" type="pres">
      <dgm:prSet presAssocID="{B7E4A795-EBD3-421F-A742-5A33B80B1585}" presName="hierRoot2" presStyleCnt="0">
        <dgm:presLayoutVars>
          <dgm:hierBranch val="init"/>
        </dgm:presLayoutVars>
      </dgm:prSet>
      <dgm:spPr/>
    </dgm:pt>
    <dgm:pt modelId="{8E8535A1-165C-4CC5-962F-3B1FA141A685}" type="pres">
      <dgm:prSet presAssocID="{B7E4A795-EBD3-421F-A742-5A33B80B1585}" presName="rootComposite" presStyleCnt="0"/>
      <dgm:spPr/>
    </dgm:pt>
    <dgm:pt modelId="{DA997E4C-C2FE-4738-9321-73AF1BE54B1D}" type="pres">
      <dgm:prSet presAssocID="{B7E4A795-EBD3-421F-A742-5A33B80B1585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1883F4A-874B-4E77-94EF-5E77E9897BCD}" type="pres">
      <dgm:prSet presAssocID="{B7E4A795-EBD3-421F-A742-5A33B80B1585}" presName="rootConnector" presStyleLbl="node2" presStyleIdx="2" presStyleCnt="5"/>
      <dgm:spPr/>
      <dgm:t>
        <a:bodyPr/>
        <a:lstStyle/>
        <a:p>
          <a:endParaRPr lang="nb-NO"/>
        </a:p>
      </dgm:t>
    </dgm:pt>
    <dgm:pt modelId="{89EBED5B-1872-43B2-8EE6-BBA2A4150927}" type="pres">
      <dgm:prSet presAssocID="{B7E4A795-EBD3-421F-A742-5A33B80B1585}" presName="hierChild4" presStyleCnt="0"/>
      <dgm:spPr/>
    </dgm:pt>
    <dgm:pt modelId="{A8D5ED46-6276-4AC4-9FA0-CB6BCDE7ECCE}" type="pres">
      <dgm:prSet presAssocID="{B7E4A795-EBD3-421F-A742-5A33B80B1585}" presName="hierChild5" presStyleCnt="0"/>
      <dgm:spPr/>
    </dgm:pt>
    <dgm:pt modelId="{58C8C1BA-30F5-47D8-B6C0-9773612615EA}" type="pres">
      <dgm:prSet presAssocID="{908085D3-BD2F-4B14-B087-70C441CA8453}" presName="Name37" presStyleLbl="parChTrans1D2" presStyleIdx="3" presStyleCnt="5"/>
      <dgm:spPr/>
      <dgm:t>
        <a:bodyPr/>
        <a:lstStyle/>
        <a:p>
          <a:endParaRPr lang="nb-NO"/>
        </a:p>
      </dgm:t>
    </dgm:pt>
    <dgm:pt modelId="{0AC06498-7851-480A-8697-23CF4FC04F42}" type="pres">
      <dgm:prSet presAssocID="{FE42D3B1-3C7A-4429-9EBD-FD4C46A516EF}" presName="hierRoot2" presStyleCnt="0">
        <dgm:presLayoutVars>
          <dgm:hierBranch val="init"/>
        </dgm:presLayoutVars>
      </dgm:prSet>
      <dgm:spPr/>
    </dgm:pt>
    <dgm:pt modelId="{5467B08F-9BCA-4A15-BD46-B037AED8871B}" type="pres">
      <dgm:prSet presAssocID="{FE42D3B1-3C7A-4429-9EBD-FD4C46A516EF}" presName="rootComposite" presStyleCnt="0"/>
      <dgm:spPr/>
    </dgm:pt>
    <dgm:pt modelId="{AAE5C463-3A66-410A-837C-CBE188B8C4B3}" type="pres">
      <dgm:prSet presAssocID="{FE42D3B1-3C7A-4429-9EBD-FD4C46A516EF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D92E7F9-37A8-4E03-8A5D-E4156150B661}" type="pres">
      <dgm:prSet presAssocID="{FE42D3B1-3C7A-4429-9EBD-FD4C46A516EF}" presName="rootConnector" presStyleLbl="node2" presStyleIdx="3" presStyleCnt="5"/>
      <dgm:spPr/>
      <dgm:t>
        <a:bodyPr/>
        <a:lstStyle/>
        <a:p>
          <a:endParaRPr lang="nb-NO"/>
        </a:p>
      </dgm:t>
    </dgm:pt>
    <dgm:pt modelId="{AF4AA595-65EE-4604-A27D-E28D3FC29337}" type="pres">
      <dgm:prSet presAssocID="{FE42D3B1-3C7A-4429-9EBD-FD4C46A516EF}" presName="hierChild4" presStyleCnt="0"/>
      <dgm:spPr/>
    </dgm:pt>
    <dgm:pt modelId="{4CDDE81D-191E-49B6-8EAE-BC3E6A1F48B4}" type="pres">
      <dgm:prSet presAssocID="{FE42D3B1-3C7A-4429-9EBD-FD4C46A516EF}" presName="hierChild5" presStyleCnt="0"/>
      <dgm:spPr/>
    </dgm:pt>
    <dgm:pt modelId="{E409B4F3-7C03-43D9-B729-1362E345D84E}" type="pres">
      <dgm:prSet presAssocID="{0C24E09D-48E9-4B28-BA1D-A50CD3C22CD4}" presName="Name37" presStyleLbl="parChTrans1D2" presStyleIdx="4" presStyleCnt="5"/>
      <dgm:spPr/>
      <dgm:t>
        <a:bodyPr/>
        <a:lstStyle/>
        <a:p>
          <a:endParaRPr lang="nb-NO"/>
        </a:p>
      </dgm:t>
    </dgm:pt>
    <dgm:pt modelId="{1200F467-4FFA-4532-A933-71D37E46ECC1}" type="pres">
      <dgm:prSet presAssocID="{8E5EE0E2-B9F7-499B-A842-7DB649646C18}" presName="hierRoot2" presStyleCnt="0">
        <dgm:presLayoutVars>
          <dgm:hierBranch val="init"/>
        </dgm:presLayoutVars>
      </dgm:prSet>
      <dgm:spPr/>
    </dgm:pt>
    <dgm:pt modelId="{2B048DEB-DA4E-428B-90CD-F36E461B2F2F}" type="pres">
      <dgm:prSet presAssocID="{8E5EE0E2-B9F7-499B-A842-7DB649646C18}" presName="rootComposite" presStyleCnt="0"/>
      <dgm:spPr/>
    </dgm:pt>
    <dgm:pt modelId="{5D118A56-664A-40C7-9821-142F9508E05F}" type="pres">
      <dgm:prSet presAssocID="{8E5EE0E2-B9F7-499B-A842-7DB649646C1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9E66AF2-4F54-4AC1-B1C5-9E9410007688}" type="pres">
      <dgm:prSet presAssocID="{8E5EE0E2-B9F7-499B-A842-7DB649646C18}" presName="rootConnector" presStyleLbl="node2" presStyleIdx="4" presStyleCnt="5"/>
      <dgm:spPr/>
      <dgm:t>
        <a:bodyPr/>
        <a:lstStyle/>
        <a:p>
          <a:endParaRPr lang="nb-NO"/>
        </a:p>
      </dgm:t>
    </dgm:pt>
    <dgm:pt modelId="{5782C39E-545E-432C-B398-6D83EF164D13}" type="pres">
      <dgm:prSet presAssocID="{8E5EE0E2-B9F7-499B-A842-7DB649646C18}" presName="hierChild4" presStyleCnt="0"/>
      <dgm:spPr/>
    </dgm:pt>
    <dgm:pt modelId="{46070AAB-E940-4F21-877C-64D48DC01C50}" type="pres">
      <dgm:prSet presAssocID="{8E5EE0E2-B9F7-499B-A842-7DB649646C18}" presName="hierChild5" presStyleCnt="0"/>
      <dgm:spPr/>
    </dgm:pt>
    <dgm:pt modelId="{0557A882-3FEA-4081-9DB9-E0E094E01555}" type="pres">
      <dgm:prSet presAssocID="{08395E7A-82F6-49C6-B9E4-E693AB91804A}" presName="hierChild3" presStyleCnt="0"/>
      <dgm:spPr/>
    </dgm:pt>
  </dgm:ptLst>
  <dgm:cxnLst>
    <dgm:cxn modelId="{6FABE4B9-CCE4-49A8-9F79-57291DBF67DA}" type="presOf" srcId="{08395E7A-82F6-49C6-B9E4-E693AB91804A}" destId="{D2585752-A6E1-4A13-94E7-99503006B8BE}" srcOrd="0" destOrd="0" presId="urn:microsoft.com/office/officeart/2005/8/layout/orgChart1"/>
    <dgm:cxn modelId="{250260B1-2B0F-4BBE-9179-FEC98DB792B7}" type="presOf" srcId="{0C24E09D-48E9-4B28-BA1D-A50CD3C22CD4}" destId="{E409B4F3-7C03-43D9-B729-1362E345D84E}" srcOrd="0" destOrd="0" presId="urn:microsoft.com/office/officeart/2005/8/layout/orgChart1"/>
    <dgm:cxn modelId="{24E20085-E6EF-4F13-A0D7-DBF6D8A6C509}" srcId="{08395E7A-82F6-49C6-B9E4-E693AB91804A}" destId="{611C7011-44D0-4315-90DC-B303611B2FFB}" srcOrd="1" destOrd="0" parTransId="{49D082F5-CF52-43E4-8074-5644125F6D2E}" sibTransId="{9A87404A-1C54-439E-AFD7-2CC557897691}"/>
    <dgm:cxn modelId="{C38C320E-EF81-4BCD-BEF9-14C097C7F651}" type="presOf" srcId="{367D7F9C-60B6-49BE-B828-BF324256961E}" destId="{E0ACE621-08AF-44EF-A5E8-48080F21F37B}" srcOrd="1" destOrd="0" presId="urn:microsoft.com/office/officeart/2005/8/layout/orgChart1"/>
    <dgm:cxn modelId="{19AB57DE-6CAA-470A-BD40-72181ABE7841}" type="presOf" srcId="{08395E7A-82F6-49C6-B9E4-E693AB91804A}" destId="{15F50A7F-0A6A-4B74-A6FF-590606A50ED0}" srcOrd="1" destOrd="0" presId="urn:microsoft.com/office/officeart/2005/8/layout/orgChart1"/>
    <dgm:cxn modelId="{6FB86BDE-CF43-4C80-A37F-539F286EFB21}" type="presOf" srcId="{611C7011-44D0-4315-90DC-B303611B2FFB}" destId="{0AA73FC0-CE2D-4ACD-B1D1-FCC341876097}" srcOrd="0" destOrd="0" presId="urn:microsoft.com/office/officeart/2005/8/layout/orgChart1"/>
    <dgm:cxn modelId="{C7FBDFBA-D64E-4683-BCE6-A56FD51B90FF}" type="presOf" srcId="{020369FE-920F-4D89-9642-0D059A4C8C2A}" destId="{806713FA-F490-444F-9A24-3F56CDCE7DD7}" srcOrd="0" destOrd="0" presId="urn:microsoft.com/office/officeart/2005/8/layout/orgChart1"/>
    <dgm:cxn modelId="{D92086A7-A99D-4DBB-A99C-8EDE7ADDB34F}" srcId="{08395E7A-82F6-49C6-B9E4-E693AB91804A}" destId="{367D7F9C-60B6-49BE-B828-BF324256961E}" srcOrd="0" destOrd="0" parTransId="{B08F75B9-5053-4027-8CE1-EB3B5CE1103B}" sibTransId="{FABC66BA-2221-4D4D-8E83-48F8040D7AEB}"/>
    <dgm:cxn modelId="{B120171C-B5EE-425A-BAE3-B49E7E7ED233}" type="presOf" srcId="{8E5EE0E2-B9F7-499B-A842-7DB649646C18}" destId="{39E66AF2-4F54-4AC1-B1C5-9E9410007688}" srcOrd="1" destOrd="0" presId="urn:microsoft.com/office/officeart/2005/8/layout/orgChart1"/>
    <dgm:cxn modelId="{07726081-5CF6-4BBB-9E77-B91849FF078C}" type="presOf" srcId="{B08F75B9-5053-4027-8CE1-EB3B5CE1103B}" destId="{30B31C4E-A76D-49ED-B3FB-7F84931C0837}" srcOrd="0" destOrd="0" presId="urn:microsoft.com/office/officeart/2005/8/layout/orgChart1"/>
    <dgm:cxn modelId="{1656002C-9CF7-4D6B-A324-8275CF5E8345}" srcId="{9A3E8C26-1ED9-4555-8D18-9D6B7C88C4CB}" destId="{30F6DEBF-8657-4281-B79D-6502E556D2F1}" srcOrd="1" destOrd="0" parTransId="{3912512D-6B3D-4C57-A15A-C327984BA6CC}" sibTransId="{20E19BA2-4734-41CA-8C42-E201C93003D9}"/>
    <dgm:cxn modelId="{633DB51D-0E1C-4675-8FD5-4AA134FECA97}" srcId="{9A3E8C26-1ED9-4555-8D18-9D6B7C88C4CB}" destId="{08395E7A-82F6-49C6-B9E4-E693AB91804A}" srcOrd="2" destOrd="0" parTransId="{F14147E3-E314-4EF8-B4C1-F70D4EFC497B}" sibTransId="{E906C8D2-E886-4CE9-A747-98EB8C1DDBB2}"/>
    <dgm:cxn modelId="{D781B305-B773-4117-BBAA-A7EAEDD89D13}" srcId="{08395E7A-82F6-49C6-B9E4-E693AB91804A}" destId="{B7E4A795-EBD3-421F-A742-5A33B80B1585}" srcOrd="2" destOrd="0" parTransId="{A380D19B-D601-4954-9ED9-9E4AB22667BD}" sibTransId="{280EAA21-09B3-4E07-B771-5CA71D84C5C9}"/>
    <dgm:cxn modelId="{04E622C8-A3B4-4093-A63E-6C288B38B517}" type="presOf" srcId="{30F6DEBF-8657-4281-B79D-6502E556D2F1}" destId="{20FAAAC6-25B6-4245-92C6-4834F6FCC65D}" srcOrd="1" destOrd="0" presId="urn:microsoft.com/office/officeart/2005/8/layout/orgChart1"/>
    <dgm:cxn modelId="{37B2B0F6-2FB5-4889-B974-FADC07CFA4A7}" type="presOf" srcId="{611C7011-44D0-4315-90DC-B303611B2FFB}" destId="{19AEF8A3-C9F9-4E43-85E8-42AA197B16AF}" srcOrd="1" destOrd="0" presId="urn:microsoft.com/office/officeart/2005/8/layout/orgChart1"/>
    <dgm:cxn modelId="{0BA694F9-38D2-4215-90EA-2D630253A6BC}" type="presOf" srcId="{A380D19B-D601-4954-9ED9-9E4AB22667BD}" destId="{ECD367DF-18FA-463D-8CB9-16EABE1244F2}" srcOrd="0" destOrd="0" presId="urn:microsoft.com/office/officeart/2005/8/layout/orgChart1"/>
    <dgm:cxn modelId="{E657E66A-1A93-4307-9BB5-EBA7EEA5B3C0}" srcId="{9A3E8C26-1ED9-4555-8D18-9D6B7C88C4CB}" destId="{020369FE-920F-4D89-9642-0D059A4C8C2A}" srcOrd="0" destOrd="0" parTransId="{0FAFB837-8ADA-45FF-9F67-AFF811E3C620}" sibTransId="{36D967F4-8BD2-4DA7-AF86-A867C096EF06}"/>
    <dgm:cxn modelId="{25B7E340-FBEE-4D83-A40E-B4713BF4B1F3}" type="presOf" srcId="{908085D3-BD2F-4B14-B087-70C441CA8453}" destId="{58C8C1BA-30F5-47D8-B6C0-9773612615EA}" srcOrd="0" destOrd="0" presId="urn:microsoft.com/office/officeart/2005/8/layout/orgChart1"/>
    <dgm:cxn modelId="{C6832042-ECE9-4759-AE7A-9ED21279F5B9}" type="presOf" srcId="{B7E4A795-EBD3-421F-A742-5A33B80B1585}" destId="{DA997E4C-C2FE-4738-9321-73AF1BE54B1D}" srcOrd="0" destOrd="0" presId="urn:microsoft.com/office/officeart/2005/8/layout/orgChart1"/>
    <dgm:cxn modelId="{30B49900-E8F0-4B85-B343-2072D718A860}" type="presOf" srcId="{FE42D3B1-3C7A-4429-9EBD-FD4C46A516EF}" destId="{5D92E7F9-37A8-4E03-8A5D-E4156150B661}" srcOrd="1" destOrd="0" presId="urn:microsoft.com/office/officeart/2005/8/layout/orgChart1"/>
    <dgm:cxn modelId="{9DA7A114-CA63-454D-AC90-C9DF54A0762A}" type="presOf" srcId="{B7E4A795-EBD3-421F-A742-5A33B80B1585}" destId="{21883F4A-874B-4E77-94EF-5E77E9897BCD}" srcOrd="1" destOrd="0" presId="urn:microsoft.com/office/officeart/2005/8/layout/orgChart1"/>
    <dgm:cxn modelId="{4CFC9175-1C02-436D-8F5F-A9501083E927}" type="presOf" srcId="{367D7F9C-60B6-49BE-B828-BF324256961E}" destId="{3B32F510-ED7A-4F7F-9D0B-434B95F5790F}" srcOrd="0" destOrd="0" presId="urn:microsoft.com/office/officeart/2005/8/layout/orgChart1"/>
    <dgm:cxn modelId="{137998FF-F492-4ABA-8FB1-48A2B14A70DB}" type="presOf" srcId="{9A3E8C26-1ED9-4555-8D18-9D6B7C88C4CB}" destId="{8044208A-8B65-4A16-9136-480CE814CF36}" srcOrd="0" destOrd="0" presId="urn:microsoft.com/office/officeart/2005/8/layout/orgChart1"/>
    <dgm:cxn modelId="{5DECFA8D-8590-4C83-9377-EA4CC530D5AF}" srcId="{08395E7A-82F6-49C6-B9E4-E693AB91804A}" destId="{FE42D3B1-3C7A-4429-9EBD-FD4C46A516EF}" srcOrd="3" destOrd="0" parTransId="{908085D3-BD2F-4B14-B087-70C441CA8453}" sibTransId="{6BDE5D10-5EA0-45C9-AF5D-2658B1E998A1}"/>
    <dgm:cxn modelId="{BC3C46D8-5D06-4777-9857-A389CB1DF0B1}" type="presOf" srcId="{49D082F5-CF52-43E4-8074-5644125F6D2E}" destId="{4297B671-88E9-4B7B-910E-CBA646B13FF3}" srcOrd="0" destOrd="0" presId="urn:microsoft.com/office/officeart/2005/8/layout/orgChart1"/>
    <dgm:cxn modelId="{BD60334A-67C0-4F93-A21B-D25579DEEC73}" type="presOf" srcId="{30F6DEBF-8657-4281-B79D-6502E556D2F1}" destId="{18BD44FB-3D51-43BC-BA09-12810BC72308}" srcOrd="0" destOrd="0" presId="urn:microsoft.com/office/officeart/2005/8/layout/orgChart1"/>
    <dgm:cxn modelId="{99672255-6115-46BB-99C5-5D76A24D45BE}" type="presOf" srcId="{FE42D3B1-3C7A-4429-9EBD-FD4C46A516EF}" destId="{AAE5C463-3A66-410A-837C-CBE188B8C4B3}" srcOrd="0" destOrd="0" presId="urn:microsoft.com/office/officeart/2005/8/layout/orgChart1"/>
    <dgm:cxn modelId="{5D6062AE-69B6-4006-A5F9-ED7AA7C18514}" type="presOf" srcId="{8E5EE0E2-B9F7-499B-A842-7DB649646C18}" destId="{5D118A56-664A-40C7-9821-142F9508E05F}" srcOrd="0" destOrd="0" presId="urn:microsoft.com/office/officeart/2005/8/layout/orgChart1"/>
    <dgm:cxn modelId="{2FCB699C-CAD1-4F2E-9BF1-32A77F89FFD5}" srcId="{08395E7A-82F6-49C6-B9E4-E693AB91804A}" destId="{8E5EE0E2-B9F7-499B-A842-7DB649646C18}" srcOrd="4" destOrd="0" parTransId="{0C24E09D-48E9-4B28-BA1D-A50CD3C22CD4}" sibTransId="{09499B85-5B60-4271-B802-34CF48D9786A}"/>
    <dgm:cxn modelId="{E2509EC3-AA2C-4861-A35C-4C21A2D33025}" type="presOf" srcId="{020369FE-920F-4D89-9642-0D059A4C8C2A}" destId="{273E0521-6D5F-47F8-AA2B-551687C46DEE}" srcOrd="1" destOrd="0" presId="urn:microsoft.com/office/officeart/2005/8/layout/orgChart1"/>
    <dgm:cxn modelId="{E4E74891-E44A-4713-9ABD-082D37BA7817}" type="presParOf" srcId="{8044208A-8B65-4A16-9136-480CE814CF36}" destId="{0E36AE71-31DA-48AA-8C12-B1787BE1910A}" srcOrd="0" destOrd="0" presId="urn:microsoft.com/office/officeart/2005/8/layout/orgChart1"/>
    <dgm:cxn modelId="{859BE0B3-40A5-4164-8817-E264CD7C1C54}" type="presParOf" srcId="{0E36AE71-31DA-48AA-8C12-B1787BE1910A}" destId="{7B3F3881-47D8-45BF-9F23-584266FB90B0}" srcOrd="0" destOrd="0" presId="urn:microsoft.com/office/officeart/2005/8/layout/orgChart1"/>
    <dgm:cxn modelId="{6B5B8696-6502-460E-9A59-943E2262D680}" type="presParOf" srcId="{7B3F3881-47D8-45BF-9F23-584266FB90B0}" destId="{806713FA-F490-444F-9A24-3F56CDCE7DD7}" srcOrd="0" destOrd="0" presId="urn:microsoft.com/office/officeart/2005/8/layout/orgChart1"/>
    <dgm:cxn modelId="{78556EF0-542B-43A2-8F83-2ACD08B5D83F}" type="presParOf" srcId="{7B3F3881-47D8-45BF-9F23-584266FB90B0}" destId="{273E0521-6D5F-47F8-AA2B-551687C46DEE}" srcOrd="1" destOrd="0" presId="urn:microsoft.com/office/officeart/2005/8/layout/orgChart1"/>
    <dgm:cxn modelId="{EF14326D-E256-49BF-BC06-E9349D82B0A5}" type="presParOf" srcId="{0E36AE71-31DA-48AA-8C12-B1787BE1910A}" destId="{B3393226-F140-422C-87E5-48D6D1C5FAD3}" srcOrd="1" destOrd="0" presId="urn:microsoft.com/office/officeart/2005/8/layout/orgChart1"/>
    <dgm:cxn modelId="{3E3087FC-9C0C-4A89-A5FD-BBE778231D80}" type="presParOf" srcId="{0E36AE71-31DA-48AA-8C12-B1787BE1910A}" destId="{3E3443A3-9286-484D-9153-39329DE876FE}" srcOrd="2" destOrd="0" presId="urn:microsoft.com/office/officeart/2005/8/layout/orgChart1"/>
    <dgm:cxn modelId="{BFB81CE1-16C7-46C6-A119-6D722CCF586F}" type="presParOf" srcId="{8044208A-8B65-4A16-9136-480CE814CF36}" destId="{4D80D3AA-C392-42F8-84BE-58C61E8A60EE}" srcOrd="1" destOrd="0" presId="urn:microsoft.com/office/officeart/2005/8/layout/orgChart1"/>
    <dgm:cxn modelId="{705A2E25-C049-4BCF-A083-2F71E3BAD087}" type="presParOf" srcId="{4D80D3AA-C392-42F8-84BE-58C61E8A60EE}" destId="{C42C450C-CDED-4C1A-B76B-A48DF1292596}" srcOrd="0" destOrd="0" presId="urn:microsoft.com/office/officeart/2005/8/layout/orgChart1"/>
    <dgm:cxn modelId="{709FAF60-C0AA-488C-993F-08F6BA2ADE27}" type="presParOf" srcId="{C42C450C-CDED-4C1A-B76B-A48DF1292596}" destId="{18BD44FB-3D51-43BC-BA09-12810BC72308}" srcOrd="0" destOrd="0" presId="urn:microsoft.com/office/officeart/2005/8/layout/orgChart1"/>
    <dgm:cxn modelId="{FA5BD41C-A75A-41D2-B7A9-6A6F1144D3C3}" type="presParOf" srcId="{C42C450C-CDED-4C1A-B76B-A48DF1292596}" destId="{20FAAAC6-25B6-4245-92C6-4834F6FCC65D}" srcOrd="1" destOrd="0" presId="urn:microsoft.com/office/officeart/2005/8/layout/orgChart1"/>
    <dgm:cxn modelId="{32F7BEF9-8653-49EF-A92D-BBB59BAF6D45}" type="presParOf" srcId="{4D80D3AA-C392-42F8-84BE-58C61E8A60EE}" destId="{01F3D145-AC2B-4B3E-85FA-335F0FA1BDD8}" srcOrd="1" destOrd="0" presId="urn:microsoft.com/office/officeart/2005/8/layout/orgChart1"/>
    <dgm:cxn modelId="{335D12C3-BC5F-4E78-94A4-AAEF0229CD2F}" type="presParOf" srcId="{4D80D3AA-C392-42F8-84BE-58C61E8A60EE}" destId="{1BE55DE0-C0B9-40DB-A6ED-A4C9C1B19733}" srcOrd="2" destOrd="0" presId="urn:microsoft.com/office/officeart/2005/8/layout/orgChart1"/>
    <dgm:cxn modelId="{FB3B0988-5D2E-490F-B736-E7EFEF267769}" type="presParOf" srcId="{8044208A-8B65-4A16-9136-480CE814CF36}" destId="{6273F4B2-5DC6-4590-B582-B9717CB93637}" srcOrd="2" destOrd="0" presId="urn:microsoft.com/office/officeart/2005/8/layout/orgChart1"/>
    <dgm:cxn modelId="{B074C1F1-8965-455A-8310-E7265FD54C84}" type="presParOf" srcId="{6273F4B2-5DC6-4590-B582-B9717CB93637}" destId="{0A56F359-2556-4EDC-98A3-2C2AB478A83D}" srcOrd="0" destOrd="0" presId="urn:microsoft.com/office/officeart/2005/8/layout/orgChart1"/>
    <dgm:cxn modelId="{C94E6A0A-894F-439D-A77F-9E3CA1076F35}" type="presParOf" srcId="{0A56F359-2556-4EDC-98A3-2C2AB478A83D}" destId="{D2585752-A6E1-4A13-94E7-99503006B8BE}" srcOrd="0" destOrd="0" presId="urn:microsoft.com/office/officeart/2005/8/layout/orgChart1"/>
    <dgm:cxn modelId="{59A6DC4E-4BAC-471E-B86F-BCDD931489F4}" type="presParOf" srcId="{0A56F359-2556-4EDC-98A3-2C2AB478A83D}" destId="{15F50A7F-0A6A-4B74-A6FF-590606A50ED0}" srcOrd="1" destOrd="0" presId="urn:microsoft.com/office/officeart/2005/8/layout/orgChart1"/>
    <dgm:cxn modelId="{4D858A80-C978-4E64-A965-43FA19C60F39}" type="presParOf" srcId="{6273F4B2-5DC6-4590-B582-B9717CB93637}" destId="{60D8C9EC-F11E-42BE-A81C-3C957B69EC23}" srcOrd="1" destOrd="0" presId="urn:microsoft.com/office/officeart/2005/8/layout/orgChart1"/>
    <dgm:cxn modelId="{52BAA883-178C-45F6-93CE-C8CE1B3DD167}" type="presParOf" srcId="{60D8C9EC-F11E-42BE-A81C-3C957B69EC23}" destId="{30B31C4E-A76D-49ED-B3FB-7F84931C0837}" srcOrd="0" destOrd="0" presId="urn:microsoft.com/office/officeart/2005/8/layout/orgChart1"/>
    <dgm:cxn modelId="{9D92B239-E93B-423B-8219-FC0AA1F46E50}" type="presParOf" srcId="{60D8C9EC-F11E-42BE-A81C-3C957B69EC23}" destId="{59ED198B-83E3-4471-B69E-3D57879F9D38}" srcOrd="1" destOrd="0" presId="urn:microsoft.com/office/officeart/2005/8/layout/orgChart1"/>
    <dgm:cxn modelId="{B58DFEDD-980B-49A6-8347-B6396CD47046}" type="presParOf" srcId="{59ED198B-83E3-4471-B69E-3D57879F9D38}" destId="{8EE91F0D-BD12-40E7-A8F5-7588DCF8F3D8}" srcOrd="0" destOrd="0" presId="urn:microsoft.com/office/officeart/2005/8/layout/orgChart1"/>
    <dgm:cxn modelId="{4FC27B4F-C510-4ADA-A48A-2DB17763DB2C}" type="presParOf" srcId="{8EE91F0D-BD12-40E7-A8F5-7588DCF8F3D8}" destId="{3B32F510-ED7A-4F7F-9D0B-434B95F5790F}" srcOrd="0" destOrd="0" presId="urn:microsoft.com/office/officeart/2005/8/layout/orgChart1"/>
    <dgm:cxn modelId="{95006962-AAE1-4A0B-8A31-6F8A8BB3D87D}" type="presParOf" srcId="{8EE91F0D-BD12-40E7-A8F5-7588DCF8F3D8}" destId="{E0ACE621-08AF-44EF-A5E8-48080F21F37B}" srcOrd="1" destOrd="0" presId="urn:microsoft.com/office/officeart/2005/8/layout/orgChart1"/>
    <dgm:cxn modelId="{944AF7C5-8928-43A7-BDB6-8C724CE4561E}" type="presParOf" srcId="{59ED198B-83E3-4471-B69E-3D57879F9D38}" destId="{2DCEE243-2076-4EC7-B25B-60E5CBDA6FAF}" srcOrd="1" destOrd="0" presId="urn:microsoft.com/office/officeart/2005/8/layout/orgChart1"/>
    <dgm:cxn modelId="{E119910C-ED39-403B-BCA8-6178AEA4F512}" type="presParOf" srcId="{59ED198B-83E3-4471-B69E-3D57879F9D38}" destId="{2D3E0DC7-EB56-4961-9171-B680D4D881F1}" srcOrd="2" destOrd="0" presId="urn:microsoft.com/office/officeart/2005/8/layout/orgChart1"/>
    <dgm:cxn modelId="{33634431-53B2-48C6-B45C-A59144FF419C}" type="presParOf" srcId="{60D8C9EC-F11E-42BE-A81C-3C957B69EC23}" destId="{4297B671-88E9-4B7B-910E-CBA646B13FF3}" srcOrd="2" destOrd="0" presId="urn:microsoft.com/office/officeart/2005/8/layout/orgChart1"/>
    <dgm:cxn modelId="{BFD0E96D-4ABC-45D9-9FB4-1CC62418A979}" type="presParOf" srcId="{60D8C9EC-F11E-42BE-A81C-3C957B69EC23}" destId="{AFF908DA-2E2F-46BC-A2AA-4282BDC88832}" srcOrd="3" destOrd="0" presId="urn:microsoft.com/office/officeart/2005/8/layout/orgChart1"/>
    <dgm:cxn modelId="{F4CD4BD1-0D94-47A0-95C0-BC0E692B365D}" type="presParOf" srcId="{AFF908DA-2E2F-46BC-A2AA-4282BDC88832}" destId="{97F47DE5-2035-4612-A45B-829CC5F057B5}" srcOrd="0" destOrd="0" presId="urn:microsoft.com/office/officeart/2005/8/layout/orgChart1"/>
    <dgm:cxn modelId="{96B41232-7F2C-4D8B-829F-B28395C8C6CD}" type="presParOf" srcId="{97F47DE5-2035-4612-A45B-829CC5F057B5}" destId="{0AA73FC0-CE2D-4ACD-B1D1-FCC341876097}" srcOrd="0" destOrd="0" presId="urn:microsoft.com/office/officeart/2005/8/layout/orgChart1"/>
    <dgm:cxn modelId="{8DDE1708-2E2C-46A6-92C5-703DFC013753}" type="presParOf" srcId="{97F47DE5-2035-4612-A45B-829CC5F057B5}" destId="{19AEF8A3-C9F9-4E43-85E8-42AA197B16AF}" srcOrd="1" destOrd="0" presId="urn:microsoft.com/office/officeart/2005/8/layout/orgChart1"/>
    <dgm:cxn modelId="{BB9284FC-6F41-4DF9-8210-FFD8B9E03F7A}" type="presParOf" srcId="{AFF908DA-2E2F-46BC-A2AA-4282BDC88832}" destId="{9EF15227-5AFB-4520-ADDB-662614F93E6F}" srcOrd="1" destOrd="0" presId="urn:microsoft.com/office/officeart/2005/8/layout/orgChart1"/>
    <dgm:cxn modelId="{5D017F52-002B-4C8B-900E-0E8865B1A159}" type="presParOf" srcId="{AFF908DA-2E2F-46BC-A2AA-4282BDC88832}" destId="{59255ADA-FF11-4D2E-B726-BF78EA98F7CA}" srcOrd="2" destOrd="0" presId="urn:microsoft.com/office/officeart/2005/8/layout/orgChart1"/>
    <dgm:cxn modelId="{314C9693-339E-47F3-B4B6-4296F18C1335}" type="presParOf" srcId="{60D8C9EC-F11E-42BE-A81C-3C957B69EC23}" destId="{ECD367DF-18FA-463D-8CB9-16EABE1244F2}" srcOrd="4" destOrd="0" presId="urn:microsoft.com/office/officeart/2005/8/layout/orgChart1"/>
    <dgm:cxn modelId="{E46C6B7F-E682-4A77-AFAB-B4AE3C7617E0}" type="presParOf" srcId="{60D8C9EC-F11E-42BE-A81C-3C957B69EC23}" destId="{CD511C32-53EF-463E-B5B0-4B497596A836}" srcOrd="5" destOrd="0" presId="urn:microsoft.com/office/officeart/2005/8/layout/orgChart1"/>
    <dgm:cxn modelId="{431F0A76-DB2F-4DDF-908E-312F92F1B114}" type="presParOf" srcId="{CD511C32-53EF-463E-B5B0-4B497596A836}" destId="{8E8535A1-165C-4CC5-962F-3B1FA141A685}" srcOrd="0" destOrd="0" presId="urn:microsoft.com/office/officeart/2005/8/layout/orgChart1"/>
    <dgm:cxn modelId="{7BD9C62B-908C-47AA-8CA1-D583A1E6EEE5}" type="presParOf" srcId="{8E8535A1-165C-4CC5-962F-3B1FA141A685}" destId="{DA997E4C-C2FE-4738-9321-73AF1BE54B1D}" srcOrd="0" destOrd="0" presId="urn:microsoft.com/office/officeart/2005/8/layout/orgChart1"/>
    <dgm:cxn modelId="{CDA3BB1C-DDC5-4ADC-A4FE-75E30AEFE781}" type="presParOf" srcId="{8E8535A1-165C-4CC5-962F-3B1FA141A685}" destId="{21883F4A-874B-4E77-94EF-5E77E9897BCD}" srcOrd="1" destOrd="0" presId="urn:microsoft.com/office/officeart/2005/8/layout/orgChart1"/>
    <dgm:cxn modelId="{32FF5E84-9C28-4014-B5CA-45C8C8743B3D}" type="presParOf" srcId="{CD511C32-53EF-463E-B5B0-4B497596A836}" destId="{89EBED5B-1872-43B2-8EE6-BBA2A4150927}" srcOrd="1" destOrd="0" presId="urn:microsoft.com/office/officeart/2005/8/layout/orgChart1"/>
    <dgm:cxn modelId="{9D5B857F-0ED1-4856-AC0C-F14CFED5B3B0}" type="presParOf" srcId="{CD511C32-53EF-463E-B5B0-4B497596A836}" destId="{A8D5ED46-6276-4AC4-9FA0-CB6BCDE7ECCE}" srcOrd="2" destOrd="0" presId="urn:microsoft.com/office/officeart/2005/8/layout/orgChart1"/>
    <dgm:cxn modelId="{0915A20E-BC5E-46A2-98CF-F0F0FF757634}" type="presParOf" srcId="{60D8C9EC-F11E-42BE-A81C-3C957B69EC23}" destId="{58C8C1BA-30F5-47D8-B6C0-9773612615EA}" srcOrd="6" destOrd="0" presId="urn:microsoft.com/office/officeart/2005/8/layout/orgChart1"/>
    <dgm:cxn modelId="{6676197F-7583-44E0-8FF8-ECA81116EFD0}" type="presParOf" srcId="{60D8C9EC-F11E-42BE-A81C-3C957B69EC23}" destId="{0AC06498-7851-480A-8697-23CF4FC04F42}" srcOrd="7" destOrd="0" presId="urn:microsoft.com/office/officeart/2005/8/layout/orgChart1"/>
    <dgm:cxn modelId="{FD3E21CC-B96B-4A03-8B82-47AEF2905BB7}" type="presParOf" srcId="{0AC06498-7851-480A-8697-23CF4FC04F42}" destId="{5467B08F-9BCA-4A15-BD46-B037AED8871B}" srcOrd="0" destOrd="0" presId="urn:microsoft.com/office/officeart/2005/8/layout/orgChart1"/>
    <dgm:cxn modelId="{2C1CD1C2-4B13-4D5E-92BE-BEF687F5752E}" type="presParOf" srcId="{5467B08F-9BCA-4A15-BD46-B037AED8871B}" destId="{AAE5C463-3A66-410A-837C-CBE188B8C4B3}" srcOrd="0" destOrd="0" presId="urn:microsoft.com/office/officeart/2005/8/layout/orgChart1"/>
    <dgm:cxn modelId="{1CF193E9-8F48-4D24-9455-F9E12918313E}" type="presParOf" srcId="{5467B08F-9BCA-4A15-BD46-B037AED8871B}" destId="{5D92E7F9-37A8-4E03-8A5D-E4156150B661}" srcOrd="1" destOrd="0" presId="urn:microsoft.com/office/officeart/2005/8/layout/orgChart1"/>
    <dgm:cxn modelId="{02AFED48-99C2-4352-8BEE-37903539CFD3}" type="presParOf" srcId="{0AC06498-7851-480A-8697-23CF4FC04F42}" destId="{AF4AA595-65EE-4604-A27D-E28D3FC29337}" srcOrd="1" destOrd="0" presId="urn:microsoft.com/office/officeart/2005/8/layout/orgChart1"/>
    <dgm:cxn modelId="{27EAF24B-8B64-4A78-A6FD-E7277661E29F}" type="presParOf" srcId="{0AC06498-7851-480A-8697-23CF4FC04F42}" destId="{4CDDE81D-191E-49B6-8EAE-BC3E6A1F48B4}" srcOrd="2" destOrd="0" presId="urn:microsoft.com/office/officeart/2005/8/layout/orgChart1"/>
    <dgm:cxn modelId="{BE3F2EB4-A43D-4A17-974D-C9B15A94FE43}" type="presParOf" srcId="{60D8C9EC-F11E-42BE-A81C-3C957B69EC23}" destId="{E409B4F3-7C03-43D9-B729-1362E345D84E}" srcOrd="8" destOrd="0" presId="urn:microsoft.com/office/officeart/2005/8/layout/orgChart1"/>
    <dgm:cxn modelId="{56FBD1D4-B2DB-4B8A-B2F7-ADC762BD1BD2}" type="presParOf" srcId="{60D8C9EC-F11E-42BE-A81C-3C957B69EC23}" destId="{1200F467-4FFA-4532-A933-71D37E46ECC1}" srcOrd="9" destOrd="0" presId="urn:microsoft.com/office/officeart/2005/8/layout/orgChart1"/>
    <dgm:cxn modelId="{5F1E3EF9-4472-4BDB-A596-27DF17BB7026}" type="presParOf" srcId="{1200F467-4FFA-4532-A933-71D37E46ECC1}" destId="{2B048DEB-DA4E-428B-90CD-F36E461B2F2F}" srcOrd="0" destOrd="0" presId="urn:microsoft.com/office/officeart/2005/8/layout/orgChart1"/>
    <dgm:cxn modelId="{A7E7A509-A46C-4FF6-80EF-084CA66A48A3}" type="presParOf" srcId="{2B048DEB-DA4E-428B-90CD-F36E461B2F2F}" destId="{5D118A56-664A-40C7-9821-142F9508E05F}" srcOrd="0" destOrd="0" presId="urn:microsoft.com/office/officeart/2005/8/layout/orgChart1"/>
    <dgm:cxn modelId="{FD4BBE98-5E38-45E5-8E9B-2E27EE8D5691}" type="presParOf" srcId="{2B048DEB-DA4E-428B-90CD-F36E461B2F2F}" destId="{39E66AF2-4F54-4AC1-B1C5-9E9410007688}" srcOrd="1" destOrd="0" presId="urn:microsoft.com/office/officeart/2005/8/layout/orgChart1"/>
    <dgm:cxn modelId="{27532484-AB41-4FBA-9EBE-45D7D27D9C3E}" type="presParOf" srcId="{1200F467-4FFA-4532-A933-71D37E46ECC1}" destId="{5782C39E-545E-432C-B398-6D83EF164D13}" srcOrd="1" destOrd="0" presId="urn:microsoft.com/office/officeart/2005/8/layout/orgChart1"/>
    <dgm:cxn modelId="{84AB81E3-5EF6-4BD4-8B94-FEC94607F370}" type="presParOf" srcId="{1200F467-4FFA-4532-A933-71D37E46ECC1}" destId="{46070AAB-E940-4F21-877C-64D48DC01C50}" srcOrd="2" destOrd="0" presId="urn:microsoft.com/office/officeart/2005/8/layout/orgChart1"/>
    <dgm:cxn modelId="{E5B864B2-47E5-4314-8DFE-18BCC7952541}" type="presParOf" srcId="{6273F4B2-5DC6-4590-B582-B9717CB93637}" destId="{0557A882-3FEA-4081-9DB9-E0E094E01555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B0AFD-6A53-4E43-81B4-E1698B5F5798}" type="datetimeFigureOut">
              <a:rPr lang="nb-NO" smtClean="0"/>
              <a:pPr/>
              <a:t>10.09.2009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2C106-617A-4493-B102-3EE813FF03C0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2C106-617A-4493-B102-3EE813FF03C0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2C106-617A-4493-B102-3EE813FF03C0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2C106-617A-4493-B102-3EE813FF03C0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5D7B-026D-43E5-AC51-A7F284C62B93}" type="datetimeFigureOut">
              <a:rPr lang="nb-NO" smtClean="0"/>
              <a:pPr/>
              <a:t>10.09.2009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9318E-C873-4B84-B269-3990F4FA9DD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Tekst/SILY/Organisajsonplan%20SILY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4429156"/>
          </a:xfrm>
        </p:spPr>
        <p:txBody>
          <a:bodyPr>
            <a:normAutofit/>
          </a:bodyPr>
          <a:lstStyle/>
          <a:p>
            <a:r>
              <a:rPr lang="nb-NO" sz="7200" dirty="0" smtClean="0"/>
              <a:t>Strindheim Fotball Yngres avdeling</a:t>
            </a:r>
            <a:br>
              <a:rPr lang="nb-NO" sz="7200" dirty="0" smtClean="0"/>
            </a:br>
            <a:r>
              <a:rPr lang="nb-NO" sz="3100" dirty="0" smtClean="0"/>
              <a:t>Infomøte 10.09.09</a:t>
            </a:r>
            <a:br>
              <a:rPr lang="nb-NO" sz="3100" dirty="0" smtClean="0"/>
            </a:br>
            <a:endParaRPr lang="nb-NO" sz="31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Bilde 3" descr="SIL_Banner2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29198"/>
            <a:ext cx="9001156" cy="1296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7358114" cy="498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koster andre aktiviteter?: </a:t>
            </a:r>
          </a:p>
          <a:p>
            <a:pPr lvl="1"/>
            <a:r>
              <a:rPr lang="nb-NO" dirty="0" err="1" smtClean="0"/>
              <a:t>Reppe</a:t>
            </a:r>
            <a:r>
              <a:rPr lang="nb-NO" dirty="0" smtClean="0"/>
              <a:t> ridesenter: 5.000,- (forutsatt 20 rideturer). </a:t>
            </a:r>
          </a:p>
          <a:p>
            <a:pPr lvl="1"/>
            <a:r>
              <a:rPr lang="nb-NO" dirty="0" err="1" smtClean="0"/>
              <a:t>Pirbadet</a:t>
            </a:r>
            <a:r>
              <a:rPr lang="nb-NO" dirty="0" smtClean="0"/>
              <a:t> årskort ungdom: 3.480,- </a:t>
            </a:r>
          </a:p>
          <a:p>
            <a:pPr lvl="1"/>
            <a:r>
              <a:rPr lang="nb-NO" dirty="0" smtClean="0"/>
              <a:t>Vassfjellet årskort: 3.600,-  </a:t>
            </a:r>
          </a:p>
          <a:p>
            <a:pPr lvl="1"/>
            <a:endParaRPr lang="nb-NO" dirty="0" smtClean="0"/>
          </a:p>
          <a:p>
            <a:pPr lvl="1"/>
            <a:r>
              <a:rPr lang="nb-NO" dirty="0" smtClean="0"/>
              <a:t>Vårt produkt kan brukes nesten hver dag hele året uten å måtte betale ekstra!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Eksempler på inntekter: </a:t>
            </a:r>
          </a:p>
          <a:p>
            <a:pPr lvl="1"/>
            <a:r>
              <a:rPr lang="nb-NO" dirty="0" smtClean="0"/>
              <a:t>Kalendersalg (2008); </a:t>
            </a:r>
            <a:r>
              <a:rPr lang="nb-NO" dirty="0" smtClean="0"/>
              <a:t>Fortjeneste kr. 99.000 </a:t>
            </a:r>
            <a:r>
              <a:rPr lang="nb-NO" dirty="0" smtClean="0"/>
              <a:t>(</a:t>
            </a:r>
            <a:r>
              <a:rPr lang="nb-NO" dirty="0" smtClean="0"/>
              <a:t>288`-189`). </a:t>
            </a:r>
            <a:endParaRPr lang="nb-NO" dirty="0" smtClean="0"/>
          </a:p>
          <a:p>
            <a:pPr lvl="2"/>
            <a:r>
              <a:rPr lang="nb-NO" dirty="0" err="1" smtClean="0"/>
              <a:t>Xxx</a:t>
            </a:r>
            <a:r>
              <a:rPr lang="nb-NO" dirty="0" smtClean="0"/>
              <a:t> personer valgte å ikke betale / hente. </a:t>
            </a:r>
          </a:p>
          <a:p>
            <a:pPr lvl="1"/>
            <a:r>
              <a:rPr lang="nb-NO" dirty="0" err="1" smtClean="0"/>
              <a:t>Enjoy</a:t>
            </a:r>
            <a:r>
              <a:rPr lang="nb-NO" dirty="0" smtClean="0"/>
              <a:t> (2009</a:t>
            </a:r>
            <a:r>
              <a:rPr lang="nb-NO" dirty="0" smtClean="0"/>
              <a:t>): </a:t>
            </a:r>
            <a:endParaRPr lang="nb-NO" dirty="0" smtClean="0"/>
          </a:p>
          <a:p>
            <a:pPr lvl="2"/>
            <a:r>
              <a:rPr lang="nb-NO" dirty="0" smtClean="0"/>
              <a:t>140 stk i retur. </a:t>
            </a:r>
            <a:r>
              <a:rPr lang="nb-NO" dirty="0" smtClean="0"/>
              <a:t>Fortjeneste SILY pr kort var kr 100,- hvis alle ble solgt. </a:t>
            </a:r>
            <a:r>
              <a:rPr lang="nb-NO" dirty="0" smtClean="0"/>
              <a:t> </a:t>
            </a:r>
            <a:endParaRPr lang="nb-NO" dirty="0" smtClean="0"/>
          </a:p>
          <a:p>
            <a:pPr lvl="1"/>
            <a:r>
              <a:rPr lang="nb-NO" dirty="0" smtClean="0"/>
              <a:t>Har pt tilbud om å selge hår produkter hvorav 5% av total omsetning tilfaller SILY. 30 % avslag til </a:t>
            </a:r>
            <a:r>
              <a:rPr lang="nb-NO" dirty="0" smtClean="0"/>
              <a:t>foreldrene. </a:t>
            </a:r>
            <a:endParaRPr lang="nb-NO" dirty="0" smtClean="0"/>
          </a:p>
          <a:p>
            <a:pPr lvl="1"/>
            <a:r>
              <a:rPr lang="nb-NO" dirty="0" smtClean="0"/>
              <a:t>Kakesalg, nek, julepynt, lodd, strøsand etc. </a:t>
            </a:r>
          </a:p>
          <a:p>
            <a:pPr lvl="1"/>
            <a:r>
              <a:rPr lang="nb-NO" dirty="0" smtClean="0"/>
              <a:t>Grasrotandel for hele Strindheim er pr 1.9.09  </a:t>
            </a:r>
            <a:r>
              <a:rPr lang="nb-NO" dirty="0" smtClean="0"/>
              <a:t>kr. 193.454</a:t>
            </a:r>
            <a:r>
              <a:rPr lang="nb-NO" dirty="0" smtClean="0"/>
              <a:t>,-</a:t>
            </a:r>
            <a:r>
              <a:rPr lang="nb-NO" dirty="0" smtClean="0"/>
              <a:t> </a:t>
            </a:r>
            <a:endParaRPr lang="nb-NO" dirty="0" smtClean="0"/>
          </a:p>
          <a:p>
            <a:pPr lvl="1"/>
            <a:r>
              <a:rPr lang="nb-NO" dirty="0" smtClean="0"/>
              <a:t>Klubbens inntekt fra Grasrotandelen vil fordeles internt basert på antall medlemmer i hver avdeling (fotball, håndball, ski og friidrett).</a:t>
            </a:r>
          </a:p>
          <a:p>
            <a:pPr lvl="1"/>
            <a:r>
              <a:rPr lang="nb-NO" dirty="0" smtClean="0"/>
              <a:t>Estimat </a:t>
            </a:r>
            <a:r>
              <a:rPr lang="nb-NO" dirty="0" smtClean="0"/>
              <a:t>inntekt 2009 SILY ca kr 115.000</a:t>
            </a:r>
            <a:r>
              <a:rPr lang="nb-NO" dirty="0" smtClean="0"/>
              <a:t>,-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Strindheim Fotball Yngres avdeling</a:t>
            </a:r>
            <a:endParaRPr lang="nb-NO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67866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/>
          <a:lstStyle/>
          <a:p>
            <a:r>
              <a:rPr lang="nb-NO" dirty="0" smtClean="0"/>
              <a:t>Spørsmål:  </a:t>
            </a:r>
          </a:p>
          <a:p>
            <a:pPr lvl="1">
              <a:spcAft>
                <a:spcPts val="2400"/>
              </a:spcAft>
            </a:pPr>
            <a:r>
              <a:rPr lang="nb-NO" dirty="0" smtClean="0"/>
              <a:t>Skal summen av treningsavgiftene være lik summen av nødvendige kostnader? Nødvendige kostnader vedtas på årsmøte.  </a:t>
            </a:r>
          </a:p>
          <a:p>
            <a:pPr lvl="1"/>
            <a:r>
              <a:rPr lang="nb-NO" dirty="0" smtClean="0"/>
              <a:t>Er det mulig å øke engasjementet fra lag til  klubbnivå? Hvis ja, kom med forslag til tiltak.  </a:t>
            </a:r>
          </a:p>
          <a:p>
            <a:pPr lvl="1"/>
            <a:endParaRPr lang="nb-NO" dirty="0" smtClean="0"/>
          </a:p>
          <a:p>
            <a:pPr lvl="2"/>
            <a:endParaRPr lang="nb-NO" dirty="0" smtClean="0"/>
          </a:p>
          <a:p>
            <a:pPr lvl="1"/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r>
              <a:rPr lang="nb-NO" sz="2600" dirty="0" smtClean="0"/>
              <a:t>Agenda / timeplan:</a:t>
            </a:r>
          </a:p>
          <a:p>
            <a:r>
              <a:rPr lang="nb-NO" sz="2800" dirty="0" smtClean="0"/>
              <a:t>19.00-19.30; Organisering/klubb følelse ved Steinar </a:t>
            </a:r>
          </a:p>
          <a:p>
            <a:r>
              <a:rPr lang="nb-NO" sz="2800" dirty="0" smtClean="0"/>
              <a:t>19.30-20.00; Økonomi/inntekter/utgifter ved Arne</a:t>
            </a:r>
          </a:p>
          <a:p>
            <a:r>
              <a:rPr lang="nb-NO" sz="2800" dirty="0" smtClean="0"/>
              <a:t>20.00-20.30; Sportslig ved Ståle</a:t>
            </a:r>
          </a:p>
          <a:p>
            <a:pPr fontAlgn="t"/>
            <a:r>
              <a:rPr lang="nb-NO" sz="2600" dirty="0" smtClean="0"/>
              <a:t>20.30; Pizza </a:t>
            </a:r>
          </a:p>
          <a:p>
            <a:pPr fontAlgn="t"/>
            <a:r>
              <a:rPr lang="nb-NO" sz="2600" dirty="0" smtClean="0"/>
              <a:t>Gruppearbeid frem til 21.30. </a:t>
            </a:r>
          </a:p>
          <a:p>
            <a:pPr fontAlgn="t"/>
            <a:r>
              <a:rPr lang="nb-NO" sz="2600" dirty="0" smtClean="0"/>
              <a:t>21.30-22.00; Oppsummering / plenumsdiskusjon </a:t>
            </a:r>
          </a:p>
          <a:p>
            <a:pPr fontAlgn="t"/>
            <a:r>
              <a:rPr lang="nb-NO" sz="2600" dirty="0" smtClean="0"/>
              <a:t>Slutt 22.00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Organisasjonskart Strindheim 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b-N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158" y="1357298"/>
          <a:ext cx="828680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cxnSp>
        <p:nvCxnSpPr>
          <p:cNvPr id="6" name="Rett linje 5"/>
          <p:cNvCxnSpPr/>
          <p:nvPr/>
        </p:nvCxnSpPr>
        <p:spPr>
          <a:xfrm rot="5400000">
            <a:off x="4501356" y="207088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Organisasjonskart SILY </a:t>
            </a:r>
            <a:r>
              <a:rPr lang="nb-NO" sz="1200" dirty="0" smtClean="0">
                <a:hlinkClick r:id="rId2" action="ppaction://hlinkfile"/>
              </a:rPr>
              <a:t>..\Tekst\SILY\Organisajsonplan SILY.docx</a:t>
            </a:r>
            <a:endParaRPr lang="nb-NO" sz="1200" dirty="0" smtClean="0"/>
          </a:p>
          <a:p>
            <a:endParaRPr lang="nb-NO" dirty="0" smtClean="0"/>
          </a:p>
          <a:p>
            <a:r>
              <a:rPr lang="nb-NO" dirty="0" smtClean="0"/>
              <a:t>Målet med samling: </a:t>
            </a:r>
          </a:p>
          <a:p>
            <a:pPr lvl="1">
              <a:buNone/>
            </a:pPr>
            <a:r>
              <a:rPr lang="nb-NO" dirty="0" smtClean="0"/>
              <a:t>- Få innspill før årsmøte 2010 (februar).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>
              <a:buNone/>
            </a:pPr>
            <a:r>
              <a:rPr lang="nb-NO" sz="2600" dirty="0" smtClean="0"/>
              <a:t>Refleksjoner fra årsmøte </a:t>
            </a:r>
            <a:r>
              <a:rPr lang="nb-NO" sz="2600" dirty="0" smtClean="0"/>
              <a:t>2009: </a:t>
            </a:r>
            <a:endParaRPr lang="nb-NO" sz="2600" dirty="0" smtClean="0"/>
          </a:p>
          <a:p>
            <a:pPr fontAlgn="t"/>
            <a:r>
              <a:rPr lang="nb-NO" sz="2400" dirty="0" smtClean="0"/>
              <a:t>20 stk medlemmer møtte. </a:t>
            </a:r>
          </a:p>
          <a:p>
            <a:pPr fontAlgn="t"/>
            <a:r>
              <a:rPr lang="nb-NO" sz="2400" dirty="0" smtClean="0"/>
              <a:t>3 stk på valg (av 846 x 2 = 1.692 potensielle)! </a:t>
            </a:r>
          </a:p>
          <a:p>
            <a:pPr fontAlgn="t"/>
            <a:r>
              <a:rPr lang="nb-NO" sz="2400" dirty="0" smtClean="0"/>
              <a:t>Ingen kontinuitet, alle tidligere styremedlemmer sluttet. </a:t>
            </a:r>
          </a:p>
          <a:p>
            <a:pPr fontAlgn="t"/>
            <a:r>
              <a:rPr lang="nb-NO" sz="2400" dirty="0" smtClean="0"/>
              <a:t>Forrige styre sa seg villig til å være valgkomitè for 2009. </a:t>
            </a:r>
          </a:p>
          <a:p>
            <a:pPr fontAlgn="t"/>
            <a:r>
              <a:rPr lang="nb-NO" sz="2400" dirty="0" smtClean="0"/>
              <a:t>Oppgave (sammen med nyansatt daglig leder Lars): </a:t>
            </a:r>
          </a:p>
          <a:p>
            <a:pPr lvl="1" fontAlgn="t"/>
            <a:r>
              <a:rPr lang="nb-NO" sz="2000" dirty="0" smtClean="0"/>
              <a:t>Organisere og administrere 846 fotballspillere. </a:t>
            </a:r>
          </a:p>
          <a:p>
            <a:pPr lvl="1" fontAlgn="t"/>
            <a:r>
              <a:rPr lang="nb-NO" sz="2000" dirty="0" smtClean="0"/>
              <a:t>Skaffe inntekter </a:t>
            </a:r>
            <a:r>
              <a:rPr lang="nb-NO" sz="2000" dirty="0" smtClean="0"/>
              <a:t>(blant annet selge produkter til foreldre) til </a:t>
            </a:r>
            <a:r>
              <a:rPr lang="nb-NO" sz="2000" dirty="0" smtClean="0"/>
              <a:t>klubben utover treningsavgift. Beløp: 575.000,- (utgjør 665 kr pr spiller). </a:t>
            </a:r>
          </a:p>
          <a:p>
            <a:pPr lvl="1" fontAlgn="t"/>
            <a:r>
              <a:rPr lang="nb-NO" sz="2000" dirty="0" smtClean="0"/>
              <a:t>Håndtere henvendelser fra medlemmene. </a:t>
            </a:r>
          </a:p>
          <a:p>
            <a:pPr lvl="1" fontAlgn="t"/>
            <a:r>
              <a:rPr lang="nb-NO" sz="2000" dirty="0" smtClean="0"/>
              <a:t>Utvikle klubben. </a:t>
            </a:r>
          </a:p>
          <a:p>
            <a:pPr fontAlgn="t"/>
            <a:r>
              <a:rPr lang="nb-NO" sz="2400" dirty="0" smtClean="0"/>
              <a:t>Gratulere med nytt </a:t>
            </a:r>
            <a:r>
              <a:rPr lang="nb-NO" sz="2400" dirty="0" smtClean="0"/>
              <a:t>og attraktivt </a:t>
            </a:r>
            <a:r>
              <a:rPr lang="nb-NO" sz="2400" dirty="0" err="1" smtClean="0"/>
              <a:t>verv</a:t>
            </a:r>
            <a:r>
              <a:rPr lang="nb-NO" sz="2400" dirty="0" err="1" smtClean="0">
                <a:sym typeface="Wingdings"/>
              </a:rPr>
              <a:t></a:t>
            </a:r>
            <a:r>
              <a:rPr lang="nb-NO" sz="2400" dirty="0" smtClean="0">
                <a:sym typeface="Wingdings"/>
              </a:rPr>
              <a:t>. </a:t>
            </a:r>
            <a:r>
              <a:rPr lang="nb-NO" sz="2400" dirty="0" smtClean="0"/>
              <a:t/>
            </a:r>
            <a:br>
              <a:rPr lang="nb-NO" sz="2400" dirty="0" smtClean="0"/>
            </a:b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r>
              <a:rPr lang="nb-NO" sz="2400" dirty="0" smtClean="0"/>
              <a:t>Litt tall historie: </a:t>
            </a:r>
          </a:p>
          <a:p>
            <a:pPr fontAlgn="t">
              <a:buNone/>
            </a:pPr>
            <a:endParaRPr lang="nb-NO" sz="24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785787" y="2143115"/>
          <a:ext cx="7429550" cy="328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10"/>
                <a:gridCol w="1485910"/>
                <a:gridCol w="1485910"/>
                <a:gridCol w="1485910"/>
                <a:gridCol w="1485910"/>
              </a:tblGrid>
              <a:tr h="657230">
                <a:tc>
                  <a:txBody>
                    <a:bodyPr/>
                    <a:lstStyle/>
                    <a:p>
                      <a:r>
                        <a:rPr lang="nb-NO" dirty="0" smtClean="0"/>
                        <a:t>År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2006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2007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2008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2009</a:t>
                      </a:r>
                      <a:r>
                        <a:rPr lang="nb-NO" sz="1200" dirty="0" smtClean="0"/>
                        <a:t>(budsjett)</a:t>
                      </a:r>
                      <a:endParaRPr lang="nb-NO" dirty="0"/>
                    </a:p>
                  </a:txBody>
                  <a:tcPr/>
                </a:tc>
              </a:tr>
              <a:tr h="65723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Antall spillere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682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758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789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846</a:t>
                      </a:r>
                      <a:endParaRPr lang="nb-NO" dirty="0"/>
                    </a:p>
                  </a:txBody>
                  <a:tcPr/>
                </a:tc>
              </a:tr>
              <a:tr h="657230">
                <a:tc>
                  <a:txBody>
                    <a:bodyPr/>
                    <a:lstStyle/>
                    <a:p>
                      <a:r>
                        <a:rPr lang="nb-NO" dirty="0" smtClean="0"/>
                        <a:t>Inntekter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1.858.895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1.522.583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2.224.329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2.207.000</a:t>
                      </a:r>
                      <a:endParaRPr lang="nb-NO" dirty="0"/>
                    </a:p>
                  </a:txBody>
                  <a:tcPr/>
                </a:tc>
              </a:tr>
              <a:tr h="657230">
                <a:tc>
                  <a:txBody>
                    <a:bodyPr/>
                    <a:lstStyle/>
                    <a:p>
                      <a:r>
                        <a:rPr lang="nb-NO" dirty="0" smtClean="0"/>
                        <a:t>Kostnader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2.445.431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1.896.334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2.186.894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2.181.000</a:t>
                      </a:r>
                      <a:endParaRPr lang="nb-NO" dirty="0"/>
                    </a:p>
                  </a:txBody>
                  <a:tcPr/>
                </a:tc>
              </a:tr>
              <a:tr h="657230">
                <a:tc>
                  <a:txBody>
                    <a:bodyPr/>
                    <a:lstStyle/>
                    <a:p>
                      <a:r>
                        <a:rPr lang="nb-NO" dirty="0" smtClean="0"/>
                        <a:t>Resultat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- 586.536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- 373.751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37.435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26.000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6"/>
            <a:ext cx="822960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6275" y="1428736"/>
            <a:ext cx="779145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Strindheim Fotball Yngres avdeling</a:t>
            </a:r>
            <a:endParaRPr lang="nb-NO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4862" y="1428736"/>
            <a:ext cx="7534275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467</Words>
  <Application>Microsoft Office PowerPoint</Application>
  <PresentationFormat>Skjermfremvisning (4:3)</PresentationFormat>
  <Paragraphs>97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Strindheim Fotball Yngres avdeling Infomøte 10.09.09 </vt:lpstr>
      <vt:lpstr>Strindheim Fotball Yngres avdeling</vt:lpstr>
      <vt:lpstr>Organisasjonskart Strindheim IL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  <vt:lpstr>Strindheim Fotball Yngres avdeling</vt:lpstr>
    </vt:vector>
  </TitlesOfParts>
  <Company>Veidekke 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Strindheim Yngres</dc:title>
  <dc:creator>.</dc:creator>
  <cp:lastModifiedBy>.</cp:lastModifiedBy>
  <cp:revision>50</cp:revision>
  <dcterms:created xsi:type="dcterms:W3CDTF">2009-05-13T21:35:17Z</dcterms:created>
  <dcterms:modified xsi:type="dcterms:W3CDTF">2009-09-10T11:23:35Z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-1083824537</vt:i4>
  </property>
  <property fmtid="{D5CDD505-2E9C-101B-9397-08002B2CF9AE}" pid="3" name="_NewReviewCycle">
    <vt:lpwstr/>
  </property>
  <property fmtid="{D5CDD505-2E9C-101B-9397-08002B2CF9AE}" pid="4" name="_EmailSubject">
    <vt:lpwstr>Infomøte 100909</vt:lpwstr>
  </property>
  <property fmtid="{D5CDD505-2E9C-101B-9397-08002B2CF9AE}" pid="5" name="_AuthorEmail">
    <vt:lpwstr>Steinar.Oksvold@veidekke.no</vt:lpwstr>
  </property>
  <property fmtid="{D5CDD505-2E9C-101B-9397-08002B2CF9AE}" pid="6" name="_AuthorEmailDisplayName">
    <vt:lpwstr>Steinar Oksvold</vt:lpwstr>
  </property>
</Properties>
</file>